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5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24.10.2016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19472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</cp:lastModifiedBy>
  <cp:revision>1459</cp:revision>
  <dcterms:modified xsi:type="dcterms:W3CDTF">2016-10-24T07:51:56Z</dcterms:modified>
</cp:coreProperties>
</file>